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9" r:id="rId2"/>
    <p:sldId id="260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8"/>
    <p:restoredTop sz="94622"/>
  </p:normalViewPr>
  <p:slideViewPr>
    <p:cSldViewPr snapToGrid="0" snapToObjects="1">
      <p:cViewPr varScale="1">
        <p:scale>
          <a:sx n="116" d="100"/>
          <a:sy n="116" d="100"/>
        </p:scale>
        <p:origin x="19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FFF6A-D425-0642-936E-11EB7FB2F2E1}" type="datetimeFigureOut">
              <a:rPr lang="en-US" smtClean="0"/>
              <a:t>2/18/18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50A221-8000-0042-94CE-661C14457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6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82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918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851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69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26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177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59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85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30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947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2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2D6F-1B41-E645-AB5A-88BE72DAA06E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FFD6F-4504-354D-9CB1-300F667A0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21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9C1152-9575-D348-A196-5CB4E358F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346" y="401277"/>
            <a:ext cx="9147053" cy="60711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383702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9C1152-9575-D348-A196-5CB4E358F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346" y="401277"/>
            <a:ext cx="9147053" cy="60711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F3E878-783B-4043-8FEF-63944033A174}"/>
              </a:ext>
            </a:extLst>
          </p:cNvPr>
          <p:cNvSpPr txBox="1"/>
          <p:nvPr/>
        </p:nvSpPr>
        <p:spPr>
          <a:xfrm>
            <a:off x="7928756" y="1501254"/>
            <a:ext cx="248380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0070C0"/>
                </a:solidFill>
              </a:rPr>
              <a:t>console.glb.bluemix.net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330C539-1D46-5444-8252-B353B9517423}"/>
              </a:ext>
            </a:extLst>
          </p:cNvPr>
          <p:cNvSpPr/>
          <p:nvPr/>
        </p:nvSpPr>
        <p:spPr>
          <a:xfrm>
            <a:off x="5051204" y="1358964"/>
            <a:ext cx="1841500" cy="62313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Akamai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495147-5364-8640-A72B-44E8EAB9B4C2}"/>
              </a:ext>
            </a:extLst>
          </p:cNvPr>
          <p:cNvSpPr txBox="1"/>
          <p:nvPr/>
        </p:nvSpPr>
        <p:spPr>
          <a:xfrm>
            <a:off x="4898804" y="564612"/>
            <a:ext cx="21463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console.bluemix.net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188B2B0-5692-E444-88E6-684D3971610B}"/>
              </a:ext>
            </a:extLst>
          </p:cNvPr>
          <p:cNvCxnSpPr/>
          <p:nvPr/>
        </p:nvCxnSpPr>
        <p:spPr>
          <a:xfrm>
            <a:off x="5971954" y="933944"/>
            <a:ext cx="0" cy="42502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3278E97-FC11-9D41-9208-D4CE5A7A75DF}"/>
              </a:ext>
            </a:extLst>
          </p:cNvPr>
          <p:cNvSpPr txBox="1"/>
          <p:nvPr/>
        </p:nvSpPr>
        <p:spPr>
          <a:xfrm>
            <a:off x="6957725" y="1184043"/>
            <a:ext cx="79070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70C0"/>
                </a:solidFill>
              </a:rPr>
              <a:t>DNS 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</a:rPr>
              <a:t>Lookup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A675F6A-709C-784B-998F-EBDED8F287E8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3910988" y="1982098"/>
            <a:ext cx="2060966" cy="1454745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088B15-0818-7D4A-BB39-9384ACEF68AC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3408281" y="1982098"/>
            <a:ext cx="2563673" cy="153745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76DB110-00B8-C447-B9F9-BCFF632B1667}"/>
              </a:ext>
            </a:extLst>
          </p:cNvPr>
          <p:cNvSpPr txBox="1"/>
          <p:nvPr/>
        </p:nvSpPr>
        <p:spPr>
          <a:xfrm>
            <a:off x="9476644" y="5655172"/>
            <a:ext cx="86712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Sydney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E2E809-8F66-6242-8857-E6CFCB393EEA}"/>
              </a:ext>
            </a:extLst>
          </p:cNvPr>
          <p:cNvSpPr txBox="1"/>
          <p:nvPr/>
        </p:nvSpPr>
        <p:spPr>
          <a:xfrm>
            <a:off x="3910988" y="3558448"/>
            <a:ext cx="134405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Washington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21433A-5ADA-C246-988E-33E447D6B2F9}"/>
              </a:ext>
            </a:extLst>
          </p:cNvPr>
          <p:cNvSpPr txBox="1"/>
          <p:nvPr/>
        </p:nvSpPr>
        <p:spPr>
          <a:xfrm>
            <a:off x="2459970" y="3743114"/>
            <a:ext cx="86712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Dallas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10F013-3B3E-164F-A5FB-376C936586ED}"/>
              </a:ext>
            </a:extLst>
          </p:cNvPr>
          <p:cNvSpPr txBox="1"/>
          <p:nvPr/>
        </p:nvSpPr>
        <p:spPr>
          <a:xfrm>
            <a:off x="9476644" y="3602110"/>
            <a:ext cx="86712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Tokyo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1F2156-F605-4D4F-A818-345012756457}"/>
              </a:ext>
            </a:extLst>
          </p:cNvPr>
          <p:cNvSpPr txBox="1"/>
          <p:nvPr/>
        </p:nvSpPr>
        <p:spPr>
          <a:xfrm>
            <a:off x="6122285" y="3150216"/>
            <a:ext cx="108685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Frankfurt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0C224A2-2501-DF4C-A58F-107DA6A90D47}"/>
              </a:ext>
            </a:extLst>
          </p:cNvPr>
          <p:cNvSpPr txBox="1"/>
          <p:nvPr/>
        </p:nvSpPr>
        <p:spPr>
          <a:xfrm>
            <a:off x="4814371" y="3069746"/>
            <a:ext cx="9074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London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E58B061-3034-E840-AEA7-1DB9A5CDB306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5838940" y="1982098"/>
            <a:ext cx="133014" cy="893304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0847F67-B493-2346-B1AC-81852F0C1BA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971954" y="1982098"/>
            <a:ext cx="133014" cy="1003473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74E2F86-C618-B54D-B38F-BAC43883468A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971954" y="1982098"/>
            <a:ext cx="3634754" cy="3361083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8366C27-08D8-5B4B-9CD4-1B567FA465BD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971954" y="1982098"/>
            <a:ext cx="3381366" cy="153745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F5CE767-82F4-604F-892C-2F3A202B7714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6892704" y="1670531"/>
            <a:ext cx="1036052" cy="15389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8869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9C1152-9575-D348-A196-5CB4E358F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346" y="401277"/>
            <a:ext cx="9147053" cy="607113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F3E878-783B-4043-8FEF-63944033A174}"/>
              </a:ext>
            </a:extLst>
          </p:cNvPr>
          <p:cNvSpPr txBox="1"/>
          <p:nvPr/>
        </p:nvSpPr>
        <p:spPr>
          <a:xfrm>
            <a:off x="7928756" y="1501254"/>
            <a:ext cx="248380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0070C0"/>
                </a:solidFill>
              </a:rPr>
              <a:t>console.glb.bluemix.net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330C539-1D46-5444-8252-B353B9517423}"/>
              </a:ext>
            </a:extLst>
          </p:cNvPr>
          <p:cNvSpPr/>
          <p:nvPr/>
        </p:nvSpPr>
        <p:spPr>
          <a:xfrm>
            <a:off x="5051204" y="1358964"/>
            <a:ext cx="1841500" cy="62313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Akamai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495147-5364-8640-A72B-44E8EAB9B4C2}"/>
              </a:ext>
            </a:extLst>
          </p:cNvPr>
          <p:cNvSpPr txBox="1"/>
          <p:nvPr/>
        </p:nvSpPr>
        <p:spPr>
          <a:xfrm>
            <a:off x="4898804" y="564612"/>
            <a:ext cx="21463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console.bluemix.net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188B2B0-5692-E444-88E6-684D3971610B}"/>
              </a:ext>
            </a:extLst>
          </p:cNvPr>
          <p:cNvCxnSpPr/>
          <p:nvPr/>
        </p:nvCxnSpPr>
        <p:spPr>
          <a:xfrm>
            <a:off x="5971954" y="933944"/>
            <a:ext cx="0" cy="42502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3278E97-FC11-9D41-9208-D4CE5A7A75DF}"/>
              </a:ext>
            </a:extLst>
          </p:cNvPr>
          <p:cNvSpPr txBox="1"/>
          <p:nvPr/>
        </p:nvSpPr>
        <p:spPr>
          <a:xfrm>
            <a:off x="6957725" y="1184043"/>
            <a:ext cx="79070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70C0"/>
                </a:solidFill>
              </a:rPr>
              <a:t>DNS 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</a:rPr>
              <a:t>Lookup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A675F6A-709C-784B-998F-EBDED8F287E8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3910988" y="1982098"/>
            <a:ext cx="2060966" cy="1454745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088B15-0818-7D4A-BB39-9384ACEF68AC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3408281" y="1982098"/>
            <a:ext cx="2563673" cy="1537450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76DB110-00B8-C447-B9F9-BCFF632B1667}"/>
              </a:ext>
            </a:extLst>
          </p:cNvPr>
          <p:cNvSpPr txBox="1"/>
          <p:nvPr/>
        </p:nvSpPr>
        <p:spPr>
          <a:xfrm>
            <a:off x="9476644" y="5655172"/>
            <a:ext cx="86712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Sydney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E2E809-8F66-6242-8857-E6CFCB393EEA}"/>
              </a:ext>
            </a:extLst>
          </p:cNvPr>
          <p:cNvSpPr txBox="1"/>
          <p:nvPr/>
        </p:nvSpPr>
        <p:spPr>
          <a:xfrm>
            <a:off x="3910988" y="3558448"/>
            <a:ext cx="134405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Washington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21433A-5ADA-C246-988E-33E447D6B2F9}"/>
              </a:ext>
            </a:extLst>
          </p:cNvPr>
          <p:cNvSpPr txBox="1"/>
          <p:nvPr/>
        </p:nvSpPr>
        <p:spPr>
          <a:xfrm>
            <a:off x="2459970" y="3743114"/>
            <a:ext cx="86712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Dallas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10F013-3B3E-164F-A5FB-376C936586ED}"/>
              </a:ext>
            </a:extLst>
          </p:cNvPr>
          <p:cNvSpPr txBox="1"/>
          <p:nvPr/>
        </p:nvSpPr>
        <p:spPr>
          <a:xfrm>
            <a:off x="9476644" y="3602110"/>
            <a:ext cx="86712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Tokyo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1F2156-F605-4D4F-A818-345012756457}"/>
              </a:ext>
            </a:extLst>
          </p:cNvPr>
          <p:cNvSpPr txBox="1"/>
          <p:nvPr/>
        </p:nvSpPr>
        <p:spPr>
          <a:xfrm>
            <a:off x="6122285" y="3150216"/>
            <a:ext cx="108685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Frankfurt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0C224A2-2501-DF4C-A58F-107DA6A90D47}"/>
              </a:ext>
            </a:extLst>
          </p:cNvPr>
          <p:cNvSpPr txBox="1"/>
          <p:nvPr/>
        </p:nvSpPr>
        <p:spPr>
          <a:xfrm>
            <a:off x="4814371" y="3069746"/>
            <a:ext cx="9074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London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E58B061-3034-E840-AEA7-1DB9A5CDB306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5838940" y="1982098"/>
            <a:ext cx="133014" cy="893304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0847F67-B493-2346-B1AC-81852F0C1BA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971954" y="1982098"/>
            <a:ext cx="133014" cy="1003473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74E2F86-C618-B54D-B38F-BAC43883468A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971954" y="1982098"/>
            <a:ext cx="3634754" cy="3361083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F5CE767-82F4-604F-892C-2F3A202B7714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6892704" y="1670531"/>
            <a:ext cx="1036052" cy="15389"/>
          </a:xfrm>
          <a:prstGeom prst="straightConnector1">
            <a:avLst/>
          </a:prstGeom>
          <a:ln w="19050">
            <a:solidFill>
              <a:schemeClr val="accent5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0B33FE2-689F-C042-8CB1-FC3306DB225A}"/>
              </a:ext>
            </a:extLst>
          </p:cNvPr>
          <p:cNvSpPr txBox="1"/>
          <p:nvPr/>
        </p:nvSpPr>
        <p:spPr>
          <a:xfrm>
            <a:off x="9476644" y="3602110"/>
            <a:ext cx="86712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Tokyo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2E69A34-3B49-CF49-9A51-9D6935EE2368}"/>
              </a:ext>
            </a:extLst>
          </p:cNvPr>
          <p:cNvCxnSpPr/>
          <p:nvPr/>
        </p:nvCxnSpPr>
        <p:spPr>
          <a:xfrm>
            <a:off x="9192594" y="3424834"/>
            <a:ext cx="1328416" cy="63656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864C8D9-F00B-F44D-8140-437AFF95A72B}"/>
              </a:ext>
            </a:extLst>
          </p:cNvPr>
          <p:cNvCxnSpPr>
            <a:cxnSpLocks/>
          </p:cNvCxnSpPr>
          <p:nvPr/>
        </p:nvCxnSpPr>
        <p:spPr>
          <a:xfrm flipV="1">
            <a:off x="9217832" y="3424834"/>
            <a:ext cx="1303178" cy="63656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593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1603</TotalTime>
  <Words>43</Words>
  <Application>Microsoft Macintosh PowerPoint</Application>
  <PresentationFormat>Widescreen</PresentationFormat>
  <Paragraphs>23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Erwin</dc:creator>
  <cp:lastModifiedBy>Tony Erwin</cp:lastModifiedBy>
  <cp:revision>15</cp:revision>
  <dcterms:created xsi:type="dcterms:W3CDTF">2017-08-05T20:37:34Z</dcterms:created>
  <dcterms:modified xsi:type="dcterms:W3CDTF">2018-02-19T04:59:13Z</dcterms:modified>
</cp:coreProperties>
</file>

<file path=docProps/thumbnail.jpeg>
</file>